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3.png"/><Relationship Id="rId36" Type="http://schemas.openxmlformats.org/officeDocument/2006/relationships/image" Target="../media/image164.png"/><Relationship Id="rId37" Type="http://schemas.openxmlformats.org/officeDocument/2006/relationships/image" Target="../media/image165.png"/><Relationship Id="rId38" Type="http://schemas.openxmlformats.org/officeDocument/2006/relationships/image" Target="../media/image166.png"/><Relationship Id="rId39" Type="http://schemas.openxmlformats.org/officeDocument/2006/relationships/image" Target="../media/image167.png"/><Relationship Id="rId40" Type="http://schemas.openxmlformats.org/officeDocument/2006/relationships/image" Target="../media/image168.png"/><Relationship Id="rId41" Type="http://schemas.openxmlformats.org/officeDocument/2006/relationships/image" Target="../media/image169.png"/><Relationship Id="rId42" Type="http://schemas.openxmlformats.org/officeDocument/2006/relationships/image" Target="../media/image170.png"/><Relationship Id="rId43" Type="http://schemas.openxmlformats.org/officeDocument/2006/relationships/image" Target="../media/image171.png"/><Relationship Id="rId44" Type="http://schemas.openxmlformats.org/officeDocument/2006/relationships/image" Target="../media/image172.png"/><Relationship Id="rId45" Type="http://schemas.openxmlformats.org/officeDocument/2006/relationships/image" Target="../media/image173.png"/><Relationship Id="rId46" Type="http://schemas.openxmlformats.org/officeDocument/2006/relationships/image" Target="../media/image174.png"/><Relationship Id="rId47" Type="http://schemas.openxmlformats.org/officeDocument/2006/relationships/image" Target="../media/image175.png"/><Relationship Id="rId48" Type="http://schemas.openxmlformats.org/officeDocument/2006/relationships/image" Target="../media/image176.png"/><Relationship Id="rId49" Type="http://schemas.openxmlformats.org/officeDocument/2006/relationships/image" Target="../media/image177.png"/><Relationship Id="rId50" Type="http://schemas.openxmlformats.org/officeDocument/2006/relationships/image" Target="../media/image178.png"/><Relationship Id="rId51" Type="http://schemas.openxmlformats.org/officeDocument/2006/relationships/image" Target="../media/image179.png"/><Relationship Id="rId52" Type="http://schemas.openxmlformats.org/officeDocument/2006/relationships/image" Target="../media/image180.png"/><Relationship Id="rId53" Type="http://schemas.openxmlformats.org/officeDocument/2006/relationships/image" Target="../media/image181.png"/><Relationship Id="rId54" Type="http://schemas.openxmlformats.org/officeDocument/2006/relationships/image" Target="../media/image182.png"/><Relationship Id="rId55" Type="http://schemas.openxmlformats.org/officeDocument/2006/relationships/image" Target="../media/image183.png"/><Relationship Id="rId56" Type="http://schemas.openxmlformats.org/officeDocument/2006/relationships/image" Target="../media/image184.png"/><Relationship Id="rId57" Type="http://schemas.openxmlformats.org/officeDocument/2006/relationships/image" Target="../media/image185.png"/><Relationship Id="rId58" Type="http://schemas.openxmlformats.org/officeDocument/2006/relationships/image" Target="../media/image186.png"/><Relationship Id="rId59" Type="http://schemas.openxmlformats.org/officeDocument/2006/relationships/image" Target="../media/image187.png"/><Relationship Id="rId60" Type="http://schemas.openxmlformats.org/officeDocument/2006/relationships/image" Target="../media/image188.png"/><Relationship Id="rId61" Type="http://schemas.openxmlformats.org/officeDocument/2006/relationships/image" Target="../media/image1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Relationship Id="rId35" Type="http://schemas.openxmlformats.org/officeDocument/2006/relationships/image" Target="../media/image223.png"/><Relationship Id="rId36" Type="http://schemas.openxmlformats.org/officeDocument/2006/relationships/image" Target="../media/image224.png"/><Relationship Id="rId37" Type="http://schemas.openxmlformats.org/officeDocument/2006/relationships/image" Target="../media/image225.png"/><Relationship Id="rId38" Type="http://schemas.openxmlformats.org/officeDocument/2006/relationships/image" Target="../media/image226.png"/><Relationship Id="rId39" Type="http://schemas.openxmlformats.org/officeDocument/2006/relationships/image" Target="../media/image227.png"/><Relationship Id="rId40" Type="http://schemas.openxmlformats.org/officeDocument/2006/relationships/image" Target="../media/image228.png"/><Relationship Id="rId41" Type="http://schemas.openxmlformats.org/officeDocument/2006/relationships/image" Target="../media/image229.png"/><Relationship Id="rId42" Type="http://schemas.openxmlformats.org/officeDocument/2006/relationships/image" Target="../media/image230.png"/><Relationship Id="rId43" Type="http://schemas.openxmlformats.org/officeDocument/2006/relationships/image" Target="../media/image231.png"/><Relationship Id="rId44" Type="http://schemas.openxmlformats.org/officeDocument/2006/relationships/image" Target="../media/image232.png"/><Relationship Id="rId45" Type="http://schemas.openxmlformats.org/officeDocument/2006/relationships/image" Target="../media/image233.png"/><Relationship Id="rId46" Type="http://schemas.openxmlformats.org/officeDocument/2006/relationships/image" Target="../media/image234.png"/><Relationship Id="rId47" Type="http://schemas.openxmlformats.org/officeDocument/2006/relationships/image" Target="../media/image235.png"/><Relationship Id="rId48" Type="http://schemas.openxmlformats.org/officeDocument/2006/relationships/image" Target="../media/image236.png"/><Relationship Id="rId49" Type="http://schemas.openxmlformats.org/officeDocument/2006/relationships/image" Target="../media/image237.png"/><Relationship Id="rId50" Type="http://schemas.openxmlformats.org/officeDocument/2006/relationships/image" Target="../media/image238.png"/><Relationship Id="rId51" Type="http://schemas.openxmlformats.org/officeDocument/2006/relationships/image" Target="../media/image239.png"/><Relationship Id="rId52" Type="http://schemas.openxmlformats.org/officeDocument/2006/relationships/image" Target="../media/image240.png"/><Relationship Id="rId53" Type="http://schemas.openxmlformats.org/officeDocument/2006/relationships/image" Target="../media/image241.png"/><Relationship Id="rId54" Type="http://schemas.openxmlformats.org/officeDocument/2006/relationships/image" Target="../media/image242.png"/><Relationship Id="rId55" Type="http://schemas.openxmlformats.org/officeDocument/2006/relationships/image" Target="../media/image243.png"/><Relationship Id="rId56" Type="http://schemas.openxmlformats.org/officeDocument/2006/relationships/image" Target="../media/image244.png"/><Relationship Id="rId57" Type="http://schemas.openxmlformats.org/officeDocument/2006/relationships/image" Target="../media/image245.png"/><Relationship Id="rId58" Type="http://schemas.openxmlformats.org/officeDocument/2006/relationships/image" Target="../media/image246.png"/><Relationship Id="rId59" Type="http://schemas.openxmlformats.org/officeDocument/2006/relationships/image" Target="../media/image247.png"/><Relationship Id="rId60" Type="http://schemas.openxmlformats.org/officeDocument/2006/relationships/image" Target="../media/image248.png"/><Relationship Id="rId61" Type="http://schemas.openxmlformats.org/officeDocument/2006/relationships/image" Target="../media/image2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82.png"/><Relationship Id="rId30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376949" y="2917604"/>
            <a:ext cx="3505511" cy="343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54530" y="7965491"/>
            <a:ext cx="2260671" cy="3439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7756" y="4565396"/>
            <a:ext cx="4573957" cy="18285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756" y="3513569"/>
            <a:ext cx="3771049" cy="1828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6483" y="1053334"/>
            <a:ext cx="10728755" cy="9041594"/>
            <a:chOff x="7366483" y="1053334"/>
            <a:chExt cx="10728755" cy="9041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75299" y="5452682"/>
              <a:ext cx="6519939" cy="1569556"/>
              <a:chOff x="11575299" y="5452682"/>
              <a:chExt cx="6519939" cy="15695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75299" y="5452682"/>
                <a:ext cx="6519939" cy="15695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514286" y="8277636"/>
              <a:ext cx="8574273" cy="1569556"/>
              <a:chOff x="8514286" y="8277636"/>
              <a:chExt cx="8574273" cy="15695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14286" y="8277636"/>
                <a:ext cx="8574273" cy="15695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12268" y="3177236"/>
              <a:ext cx="1119915" cy="396296"/>
              <a:chOff x="15112268" y="3177236"/>
              <a:chExt cx="1119915" cy="3962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12268" y="3177236"/>
                <a:ext cx="1119915" cy="3962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94346" y="2222859"/>
              <a:ext cx="895184" cy="376139"/>
              <a:chOff x="11594346" y="2222859"/>
              <a:chExt cx="895184" cy="3761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94346" y="2222859"/>
                <a:ext cx="895184" cy="3761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85331" y="3883471"/>
              <a:ext cx="1693704" cy="1626112"/>
              <a:chOff x="15385331" y="3883471"/>
              <a:chExt cx="1693704" cy="16261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85331" y="3883471"/>
                <a:ext cx="1693704" cy="16261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5514" y="6998477"/>
              <a:ext cx="1439731" cy="1885204"/>
              <a:chOff x="11935514" y="6998477"/>
              <a:chExt cx="1439731" cy="18852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35514" y="6998477"/>
                <a:ext cx="1439731" cy="18852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66483" y="6522667"/>
              <a:ext cx="3057510" cy="3572261"/>
              <a:chOff x="7366483" y="6522667"/>
              <a:chExt cx="3057510" cy="35722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66483" y="6522667"/>
                <a:ext cx="3057510" cy="35722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12268" y="1053334"/>
              <a:ext cx="2106321" cy="1498384"/>
              <a:chOff x="15112268" y="1053334"/>
              <a:chExt cx="2106321" cy="14983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12268" y="1053334"/>
                <a:ext cx="2106321" cy="14983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36977" y="4015150"/>
              <a:ext cx="982253" cy="1463656"/>
              <a:chOff x="13836977" y="4015150"/>
              <a:chExt cx="982253" cy="14636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36977" y="4015150"/>
                <a:ext cx="982253" cy="14636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94292" y="5420822"/>
              <a:ext cx="1835639" cy="1835639"/>
              <a:chOff x="13394292" y="5420822"/>
              <a:chExt cx="1835639" cy="18356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94292" y="5420822"/>
                <a:ext cx="1835639" cy="183563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94346" y="6825937"/>
              <a:ext cx="5736969" cy="1569556"/>
              <a:chOff x="11594346" y="6825937"/>
              <a:chExt cx="5736969" cy="156955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94346" y="6825937"/>
                <a:ext cx="5736969" cy="15695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47526" y="6969906"/>
              <a:ext cx="1464742" cy="1665912"/>
              <a:chOff x="13647526" y="6969906"/>
              <a:chExt cx="1464742" cy="16659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7526" y="6969906"/>
                <a:ext cx="1464742" cy="16659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42473" y="5774976"/>
              <a:ext cx="1091971" cy="2494526"/>
              <a:chOff x="16842473" y="5774976"/>
              <a:chExt cx="1091971" cy="24945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42473" y="5774976"/>
                <a:ext cx="1091971" cy="24945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052430" y="9081462"/>
              <a:ext cx="4355001" cy="151525"/>
              <a:chOff x="13052430" y="9081462"/>
              <a:chExt cx="4355001" cy="1515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2430" y="9081462"/>
                <a:ext cx="4355001" cy="15152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837109" y="3494096"/>
              <a:ext cx="3818270" cy="2645021"/>
              <a:chOff x="8837109" y="3494096"/>
              <a:chExt cx="3818270" cy="264502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37109" y="3494096"/>
                <a:ext cx="3818270" cy="26450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0458" y="1615963"/>
            <a:ext cx="2377635" cy="11343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76190" y="3800234"/>
            <a:ext cx="15851436" cy="4898814"/>
            <a:chOff x="1276190" y="3800234"/>
            <a:chExt cx="15851436" cy="4898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190" y="3800234"/>
              <a:ext cx="15851436" cy="4898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489953" y="1492414"/>
            <a:ext cx="31360859" cy="94979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6645" y="4512407"/>
            <a:ext cx="1538723" cy="4798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87295" y="4073857"/>
            <a:ext cx="1039257" cy="6140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3651" y="3128509"/>
            <a:ext cx="3025397" cy="747916"/>
            <a:chOff x="4993651" y="3128509"/>
            <a:chExt cx="3025397" cy="7479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651" y="3128509"/>
              <a:ext cx="3025397" cy="747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22559" y="3128509"/>
            <a:ext cx="3084319" cy="747916"/>
            <a:chOff x="8022559" y="3128509"/>
            <a:chExt cx="3084319" cy="747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2559" y="3128509"/>
              <a:ext cx="3084319" cy="747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6878" y="3128509"/>
            <a:ext cx="2939603" cy="747916"/>
            <a:chOff x="11106878" y="3128509"/>
            <a:chExt cx="2939603" cy="7479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6878" y="3128509"/>
              <a:ext cx="2939603" cy="747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6482" y="3128509"/>
            <a:ext cx="3074796" cy="747916"/>
            <a:chOff x="14046482" y="3128509"/>
            <a:chExt cx="3074796" cy="747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46482" y="3128509"/>
              <a:ext cx="3074796" cy="7479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6645" y="5644260"/>
            <a:ext cx="774899" cy="4822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7295" y="5216720"/>
            <a:ext cx="469777" cy="6094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96645" y="6857740"/>
            <a:ext cx="1538723" cy="4843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87295" y="6436177"/>
            <a:ext cx="1348143" cy="6094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6645" y="8024579"/>
            <a:ext cx="1538723" cy="4798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7295" y="7597034"/>
            <a:ext cx="620244" cy="609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61058" y="6121481"/>
            <a:ext cx="4903280" cy="209524"/>
            <a:chOff x="2561058" y="6121481"/>
            <a:chExt cx="4903280" cy="2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561058" y="6121481"/>
              <a:ext cx="4903280" cy="20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32388" y="6123810"/>
            <a:ext cx="4714286" cy="209524"/>
            <a:chOff x="14732388" y="6123810"/>
            <a:chExt cx="4714286" cy="2095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4732388" y="6123810"/>
              <a:ext cx="4714286" cy="2095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13548" y="3295353"/>
            <a:ext cx="1130247" cy="5177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38586" y="3295353"/>
            <a:ext cx="1130247" cy="5177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5738" y="3304877"/>
            <a:ext cx="1130247" cy="5177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91072" y="3304877"/>
            <a:ext cx="1130247" cy="5177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97027" y="4434947"/>
            <a:ext cx="231503" cy="161605"/>
            <a:chOff x="1697027" y="4434947"/>
            <a:chExt cx="231503" cy="161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320000">
              <a:off x="1697027" y="4434947"/>
              <a:ext cx="231503" cy="1616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48224" y="3072814"/>
            <a:ext cx="1229610" cy="602565"/>
            <a:chOff x="2048224" y="3072814"/>
            <a:chExt cx="1229610" cy="6025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360000">
              <a:off x="2048224" y="3072814"/>
              <a:ext cx="1229610" cy="6025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57398" y="4096968"/>
            <a:ext cx="905627" cy="905627"/>
            <a:chOff x="3957398" y="4096968"/>
            <a:chExt cx="905627" cy="9056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57398" y="4096968"/>
              <a:ext cx="905627" cy="9056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04228" y="7677815"/>
            <a:ext cx="790698" cy="765949"/>
            <a:chOff x="4004228" y="7677815"/>
            <a:chExt cx="790698" cy="7659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4228" y="7677815"/>
              <a:ext cx="790698" cy="7659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934411" y="6392980"/>
            <a:ext cx="944135" cy="944135"/>
            <a:chOff x="3934411" y="6392980"/>
            <a:chExt cx="944135" cy="9441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34411" y="6392980"/>
              <a:ext cx="944135" cy="9441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57398" y="5192504"/>
            <a:ext cx="901992" cy="901992"/>
            <a:chOff x="3957398" y="5192504"/>
            <a:chExt cx="901992" cy="9019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7398" y="5192504"/>
              <a:ext cx="901992" cy="90199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120325" y="6262896"/>
            <a:ext cx="2692105" cy="71668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216457" y="6276566"/>
            <a:ext cx="2328883" cy="43173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214941" y="6274506"/>
            <a:ext cx="2330358" cy="43173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207843" y="6666953"/>
            <a:ext cx="2671357" cy="59020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139937" y="6896318"/>
            <a:ext cx="2034868" cy="37138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134051" y="6664013"/>
            <a:ext cx="2773640" cy="61649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39372" y="5108039"/>
            <a:ext cx="2557399" cy="67350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130801" y="5107706"/>
            <a:ext cx="1150043" cy="43173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136956" y="5467689"/>
            <a:ext cx="2540077" cy="37138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067893" y="7508618"/>
            <a:ext cx="3008528" cy="43173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114899" y="7860899"/>
            <a:ext cx="2913633" cy="61649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229810" y="4317429"/>
            <a:ext cx="2501743" cy="59020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145363" y="3988791"/>
            <a:ext cx="1150043" cy="43173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224096" y="3990372"/>
            <a:ext cx="1030304" cy="43173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228191" y="3990372"/>
            <a:ext cx="1150043" cy="43173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8135324" y="4334051"/>
            <a:ext cx="2697660" cy="61649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4233905" y="4422191"/>
            <a:ext cx="2217028" cy="35554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127067" y="3983925"/>
            <a:ext cx="1150043" cy="431735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118108" y="4343575"/>
            <a:ext cx="2718332" cy="61649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122308" y="7494966"/>
            <a:ext cx="2723094" cy="71668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075254" y="8178426"/>
            <a:ext cx="2990702" cy="37138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139937" y="5471642"/>
            <a:ext cx="2151469" cy="37138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1251641" y="7851991"/>
            <a:ext cx="2847568" cy="590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1240152" y="7498914"/>
            <a:ext cx="1030304" cy="43173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8140601" y="6264877"/>
            <a:ext cx="2382428" cy="43173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224582" y="5441674"/>
            <a:ext cx="2773640" cy="61649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1234889" y="5101311"/>
            <a:ext cx="2382428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0458" y="1615964"/>
            <a:ext cx="2047011" cy="1133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1667" y="1036916"/>
            <a:ext cx="30358737" cy="10557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30512" y="8550590"/>
            <a:ext cx="3497758" cy="256801"/>
            <a:chOff x="2730512" y="8550590"/>
            <a:chExt cx="3497758" cy="2568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0512" y="8550590"/>
              <a:ext cx="3497758" cy="256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4752" y="8169979"/>
            <a:ext cx="1823517" cy="256801"/>
            <a:chOff x="4404752" y="8169979"/>
            <a:chExt cx="1823517" cy="256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4752" y="8169979"/>
              <a:ext cx="1823517" cy="2568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111" y="8523924"/>
            <a:ext cx="1370988" cy="3555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96741" y="8140203"/>
            <a:ext cx="1395078" cy="3471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25366" y="5010456"/>
            <a:ext cx="4102156" cy="250731"/>
            <a:chOff x="4525366" y="5010456"/>
            <a:chExt cx="4102156" cy="2507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5366" y="5010456"/>
              <a:ext cx="4102156" cy="250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5577" y="4996680"/>
            <a:ext cx="4595376" cy="250731"/>
            <a:chOff x="8835577" y="4996680"/>
            <a:chExt cx="4595376" cy="2507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5577" y="4996680"/>
              <a:ext cx="4595376" cy="250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30588" y="4982905"/>
            <a:ext cx="2619271" cy="250731"/>
            <a:chOff x="13630588" y="4982905"/>
            <a:chExt cx="2619271" cy="2507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0588" y="4982905"/>
              <a:ext cx="2619271" cy="2507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13244" y="4973103"/>
            <a:ext cx="1867331" cy="3555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5360" y="4957837"/>
            <a:ext cx="1867331" cy="359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32468" y="4943728"/>
            <a:ext cx="2476700" cy="3555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25221" y="8550590"/>
            <a:ext cx="5597758" cy="256801"/>
            <a:chOff x="6425221" y="8550590"/>
            <a:chExt cx="5597758" cy="2568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5221" y="8550590"/>
              <a:ext cx="5597758" cy="256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1610" y="8186158"/>
            <a:ext cx="1932654" cy="261682"/>
            <a:chOff x="10551610" y="8186158"/>
            <a:chExt cx="1932654" cy="261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1610" y="8186158"/>
              <a:ext cx="1932654" cy="2616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60460" y="8541066"/>
            <a:ext cx="806526" cy="256801"/>
            <a:chOff x="16960460" y="8541066"/>
            <a:chExt cx="806526" cy="2568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60460" y="8541066"/>
              <a:ext cx="806526" cy="2568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87141" y="8520148"/>
            <a:ext cx="2561167" cy="3593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90001" y="8510622"/>
            <a:ext cx="955893" cy="3555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95360" y="8158589"/>
            <a:ext cx="1649873" cy="3593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88447" y="6768185"/>
            <a:ext cx="4311039" cy="250731"/>
            <a:chOff x="2888447" y="6768185"/>
            <a:chExt cx="4311039" cy="2507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8447" y="6768185"/>
              <a:ext cx="4311039" cy="25073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57620" y="6734134"/>
            <a:ext cx="4197014" cy="3593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86026" y="6768185"/>
            <a:ext cx="3705045" cy="250731"/>
            <a:chOff x="7386026" y="6768185"/>
            <a:chExt cx="3705045" cy="2507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6026" y="6768185"/>
              <a:ext cx="3705045" cy="2507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65132" y="6734132"/>
            <a:ext cx="2692081" cy="3593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06549" y="6770321"/>
            <a:ext cx="2609375" cy="256801"/>
            <a:chOff x="11306549" y="6770321"/>
            <a:chExt cx="2609375" cy="2568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6549" y="6770321"/>
              <a:ext cx="2609375" cy="25680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08658" y="6738458"/>
            <a:ext cx="1248870" cy="34714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2509" y="4464550"/>
            <a:ext cx="1839741" cy="4568783"/>
            <a:chOff x="822509" y="4464550"/>
            <a:chExt cx="1839741" cy="45687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2509" y="4464550"/>
              <a:ext cx="1839741" cy="456878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0814" y="4781800"/>
            <a:ext cx="1883308" cy="60539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9486" y="5647046"/>
            <a:ext cx="641355" cy="60304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26541" y="6325476"/>
            <a:ext cx="1247581" cy="9695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2825" y="7428800"/>
            <a:ext cx="1883308" cy="6030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990083" y="7350414"/>
            <a:ext cx="563382" cy="545748"/>
            <a:chOff x="1990083" y="7350414"/>
            <a:chExt cx="563382" cy="5457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90083" y="7350414"/>
              <a:ext cx="563382" cy="5457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83039" y="6432748"/>
            <a:ext cx="672708" cy="672708"/>
            <a:chOff x="1983039" y="6432748"/>
            <a:chExt cx="672708" cy="67270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83039" y="6432748"/>
              <a:ext cx="672708" cy="6727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98053" y="5557442"/>
            <a:ext cx="642681" cy="642681"/>
            <a:chOff x="1998053" y="5557442"/>
            <a:chExt cx="642681" cy="6426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98053" y="5557442"/>
              <a:ext cx="642681" cy="6426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65950" y="4697118"/>
            <a:ext cx="645270" cy="645270"/>
            <a:chOff x="1965950" y="4697118"/>
            <a:chExt cx="645270" cy="64527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65950" y="4697118"/>
              <a:ext cx="645270" cy="64527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64345" y="8290343"/>
            <a:ext cx="1883308" cy="6185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00523" y="5421297"/>
            <a:ext cx="1722470" cy="31383"/>
            <a:chOff x="900523" y="5421297"/>
            <a:chExt cx="1722470" cy="313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0523" y="5421297"/>
              <a:ext cx="1722470" cy="313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0129" y="6287098"/>
            <a:ext cx="1722470" cy="31383"/>
            <a:chOff x="870129" y="6287098"/>
            <a:chExt cx="1722470" cy="3138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0129" y="6287098"/>
              <a:ext cx="1722470" cy="313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5071" y="7154312"/>
            <a:ext cx="1722470" cy="31383"/>
            <a:chOff x="895071" y="7154312"/>
            <a:chExt cx="1722470" cy="3138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5071" y="7154312"/>
              <a:ext cx="1722470" cy="313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7452" y="8043351"/>
            <a:ext cx="1722470" cy="31383"/>
            <a:chOff x="897452" y="8043351"/>
            <a:chExt cx="1722470" cy="3138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7452" y="8043351"/>
              <a:ext cx="1722470" cy="313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54019" y="3035689"/>
            <a:ext cx="577823" cy="109443"/>
            <a:chOff x="13954019" y="3035689"/>
            <a:chExt cx="577823" cy="10944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011939" y="3035689"/>
              <a:ext cx="332260" cy="33870"/>
              <a:chOff x="14011939" y="3035689"/>
              <a:chExt cx="332260" cy="3387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4011939" y="3035689"/>
                <a:ext cx="332260" cy="3387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954019" y="3111261"/>
              <a:ext cx="198308" cy="33870"/>
              <a:chOff x="13954019" y="3111261"/>
              <a:chExt cx="198308" cy="3387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3954019" y="3111261"/>
                <a:ext cx="198308" cy="3387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20912" y="3111261"/>
              <a:ext cx="310930" cy="33870"/>
              <a:chOff x="14220912" y="3111261"/>
              <a:chExt cx="310930" cy="338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4220912" y="3111261"/>
                <a:ext cx="310930" cy="3387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4481049" y="2581064"/>
            <a:ext cx="410489" cy="114068"/>
            <a:chOff x="14481049" y="2581064"/>
            <a:chExt cx="410489" cy="11406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481049" y="2581064"/>
              <a:ext cx="320433" cy="34906"/>
              <a:chOff x="14481049" y="2581064"/>
              <a:chExt cx="320433" cy="34906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481049" y="2581064"/>
                <a:ext cx="320433" cy="3490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651213" y="2660227"/>
              <a:ext cx="240325" cy="34906"/>
              <a:chOff x="14651213" y="2660227"/>
              <a:chExt cx="240325" cy="3490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651213" y="2660227"/>
                <a:ext cx="240325" cy="34906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15101458" y="1661390"/>
            <a:ext cx="2428905" cy="1891510"/>
            <a:chOff x="15101458" y="1661390"/>
            <a:chExt cx="2428905" cy="1891510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101458" y="1661390"/>
              <a:ext cx="2428905" cy="18915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903218" y="5903342"/>
            <a:ext cx="2713706" cy="250731"/>
            <a:chOff x="3903218" y="5903342"/>
            <a:chExt cx="2713706" cy="250731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03218" y="5903342"/>
              <a:ext cx="2713706" cy="25073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820316" y="5912558"/>
            <a:ext cx="1310712" cy="250731"/>
            <a:chOff x="6820316" y="5912558"/>
            <a:chExt cx="1310712" cy="25073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20316" y="5912558"/>
              <a:ext cx="1310712" cy="25073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6960269" y="5877305"/>
            <a:ext cx="1248870" cy="35083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24183" y="5873619"/>
            <a:ext cx="1248870" cy="35083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8279235" y="7697794"/>
            <a:ext cx="5151717" cy="220273"/>
            <a:chOff x="8279235" y="7697794"/>
            <a:chExt cx="5151717" cy="22027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79235" y="7697794"/>
              <a:ext cx="5151717" cy="22027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519144" y="7685096"/>
            <a:ext cx="2238881" cy="220273"/>
            <a:chOff x="14519144" y="7685096"/>
            <a:chExt cx="2238881" cy="220273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519144" y="7685096"/>
              <a:ext cx="2238881" cy="220273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1280536" y="7671752"/>
            <a:ext cx="2199975" cy="350831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5656504" y="7640266"/>
            <a:ext cx="1176330" cy="347142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3923508" y="7685096"/>
            <a:ext cx="2322857" cy="220273"/>
            <a:chOff x="3923508" y="7685096"/>
            <a:chExt cx="2322857" cy="22027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923508" y="7685096"/>
              <a:ext cx="2322857" cy="22027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425983" y="7636324"/>
            <a:ext cx="2870869" cy="3508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10289"/>
            <a:ext cx="15764189" cy="333960"/>
            <a:chOff x="1260770" y="510289"/>
            <a:chExt cx="15764189" cy="33396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459497"/>
              <a:ext cx="2774510" cy="52697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39245" y="1343676"/>
            <a:ext cx="7685714" cy="7685714"/>
            <a:chOff x="9739245" y="1343676"/>
            <a:chExt cx="7685714" cy="76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245" y="1343676"/>
              <a:ext cx="7685714" cy="7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443" y="1717605"/>
            <a:ext cx="1100962" cy="1109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8001" y="3527660"/>
            <a:ext cx="4825132" cy="1611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6092" y="1238409"/>
            <a:ext cx="7655555" cy="8343929"/>
            <a:chOff x="9906092" y="1238409"/>
            <a:chExt cx="7655555" cy="8343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906092" y="1238409"/>
              <a:ext cx="7655555" cy="8343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977" y="4595571"/>
            <a:ext cx="4296560" cy="20469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014" y="1725941"/>
            <a:ext cx="917791" cy="11023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02713" y="2861446"/>
            <a:ext cx="10522247" cy="5911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652579"/>
            <a:ext cx="15764197" cy="175234"/>
            <a:chOff x="1260763" y="9652579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600517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98065"/>
              <a:ext cx="14110666" cy="66667"/>
              <a:chOff x="1260763" y="9698065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98065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443" y="1725941"/>
            <a:ext cx="4290855" cy="11041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4286" y="7209735"/>
            <a:ext cx="9496842" cy="1592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0382" y="3315350"/>
            <a:ext cx="6086468" cy="3210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10374" y="2726291"/>
            <a:ext cx="4672486" cy="6171429"/>
            <a:chOff x="11710374" y="2726291"/>
            <a:chExt cx="467248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0374" y="2726291"/>
              <a:ext cx="46724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47964" y="1189714"/>
            <a:ext cx="5027141" cy="3896970"/>
            <a:chOff x="11647964" y="1189714"/>
            <a:chExt cx="5027141" cy="3896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7964" y="1189714"/>
              <a:ext cx="5027141" cy="3896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300" y="695487"/>
            <a:ext cx="15399160" cy="171176"/>
            <a:chOff x="1443300" y="695487"/>
            <a:chExt cx="15399160" cy="171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051" y="644630"/>
              <a:ext cx="2710259" cy="37336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3300" y="739830"/>
              <a:ext cx="15030512" cy="65123"/>
              <a:chOff x="1443300" y="739830"/>
              <a:chExt cx="15030512" cy="651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43300" y="739830"/>
                <a:ext cx="15030512" cy="6512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43293" y="9454195"/>
            <a:ext cx="15399136" cy="171176"/>
            <a:chOff x="1443293" y="9454195"/>
            <a:chExt cx="15399136" cy="171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018" y="9403338"/>
              <a:ext cx="2710259" cy="3733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3293" y="9498627"/>
              <a:ext cx="13783897" cy="65123"/>
              <a:chOff x="1443293" y="9498627"/>
              <a:chExt cx="13783897" cy="651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3293" y="9498627"/>
                <a:ext cx="13783897" cy="6512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443" y="1732208"/>
            <a:ext cx="3346690" cy="11023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26246" y="3321300"/>
            <a:ext cx="10435289" cy="5869850"/>
            <a:chOff x="3726246" y="3321300"/>
            <a:chExt cx="10435289" cy="58698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6246" y="3321300"/>
              <a:ext cx="10435289" cy="5869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610" y="1644545"/>
            <a:ext cx="4207998" cy="1133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399" y="1273199"/>
            <a:ext cx="3454787" cy="15535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228" y="1264287"/>
            <a:ext cx="1136627" cy="1553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1414" y="3076510"/>
            <a:ext cx="12042372" cy="6077635"/>
            <a:chOff x="3031414" y="3076510"/>
            <a:chExt cx="12042372" cy="6077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1414" y="3076510"/>
              <a:ext cx="12042372" cy="6077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610" y="1644545"/>
            <a:ext cx="1923715" cy="1133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399" y="1273199"/>
            <a:ext cx="3454787" cy="15535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228" y="1264287"/>
            <a:ext cx="1136627" cy="1553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51744" y="2683207"/>
            <a:ext cx="13582227" cy="6498296"/>
            <a:chOff x="2351744" y="2683207"/>
            <a:chExt cx="13582227" cy="64982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1744" y="2683207"/>
              <a:ext cx="13582227" cy="6498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610" y="1644545"/>
            <a:ext cx="2708261" cy="1133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399" y="1273199"/>
            <a:ext cx="3454787" cy="15535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228" y="1264287"/>
            <a:ext cx="1136627" cy="15535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779" y="3732246"/>
            <a:ext cx="6395614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9920" y="5057458"/>
            <a:ext cx="15425874" cy="4026357"/>
            <a:chOff x="1429920" y="5057458"/>
            <a:chExt cx="15425874" cy="4026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920" y="5057458"/>
              <a:ext cx="15425874" cy="4026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111" y="5631605"/>
            <a:ext cx="2105900" cy="2285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829" y="6779633"/>
            <a:ext cx="1929421" cy="1373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532" y="7963112"/>
            <a:ext cx="1063587" cy="60543"/>
            <a:chOff x="1365532" y="7963112"/>
            <a:chExt cx="1063587" cy="60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32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324" y="5631605"/>
            <a:ext cx="2105900" cy="2285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7368" y="6779633"/>
            <a:ext cx="2479173" cy="1373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7537" y="7963112"/>
            <a:ext cx="1063587" cy="60543"/>
            <a:chOff x="4737537" y="7963112"/>
            <a:chExt cx="1063587" cy="60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7537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0376" y="5631605"/>
            <a:ext cx="2105900" cy="22856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3957" y="6787381"/>
            <a:ext cx="1929420" cy="13652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0955" y="8266351"/>
            <a:ext cx="1919416" cy="1353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2264" y="7963112"/>
            <a:ext cx="1063587" cy="60543"/>
            <a:chOff x="8452264" y="7963112"/>
            <a:chExt cx="1063587" cy="60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2264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92971" y="5631605"/>
            <a:ext cx="2105900" cy="22856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6069" y="6779633"/>
            <a:ext cx="2479173" cy="1373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5819" y="7963112"/>
            <a:ext cx="1063587" cy="60543"/>
            <a:chOff x="12055819" y="7963112"/>
            <a:chExt cx="1063587" cy="60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5819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0676" y="2280392"/>
            <a:ext cx="1897130" cy="5434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4226" y="1262396"/>
            <a:ext cx="2840616" cy="23698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676" y="1843487"/>
            <a:ext cx="783509" cy="543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770" y="588383"/>
            <a:ext cx="15764174" cy="177773"/>
            <a:chOff x="1260770" y="588383"/>
            <a:chExt cx="15764174" cy="1777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02812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089889" y="3137089"/>
            <a:ext cx="2317894" cy="2317894"/>
            <a:chOff x="15089889" y="3137089"/>
            <a:chExt cx="2317894" cy="23178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89889" y="3137089"/>
              <a:ext cx="2317894" cy="2317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0536" y="3461139"/>
            <a:ext cx="2568805" cy="1681719"/>
            <a:chOff x="12530536" y="3461139"/>
            <a:chExt cx="2568805" cy="16817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0536" y="3461139"/>
              <a:ext cx="2568805" cy="16817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912" y="2994232"/>
            <a:ext cx="2896451" cy="2896451"/>
            <a:chOff x="632912" y="2994232"/>
            <a:chExt cx="2896451" cy="2896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912" y="2994232"/>
              <a:ext cx="2896451" cy="28964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29362" y="4585266"/>
            <a:ext cx="8475492" cy="413013"/>
            <a:chOff x="3529362" y="4585266"/>
            <a:chExt cx="8475492" cy="413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29362" y="4585266"/>
              <a:ext cx="8475492" cy="4130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01645" y="4257940"/>
            <a:ext cx="598108" cy="468735"/>
            <a:chOff x="7601645" y="4257940"/>
            <a:chExt cx="598108" cy="4687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1645" y="4257940"/>
              <a:ext cx="598108" cy="4687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65565" y="5639757"/>
            <a:ext cx="2105900" cy="229380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92549" y="6787380"/>
            <a:ext cx="1749429" cy="13881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470288" y="7963112"/>
            <a:ext cx="1063587" cy="60543"/>
            <a:chOff x="15470288" y="7963112"/>
            <a:chExt cx="1063587" cy="605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470288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49279" y="8266355"/>
            <a:ext cx="1225981" cy="1353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4"/>
            <a:ext cx="3420497" cy="2749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655310" y="3535455"/>
            <a:ext cx="7605291" cy="5189631"/>
            <a:chOff x="8655310" y="3535455"/>
            <a:chExt cx="7605291" cy="51896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5310" y="3535455"/>
              <a:ext cx="7605291" cy="5189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67196" y="-230990"/>
            <a:ext cx="718519" cy="10783371"/>
            <a:chOff x="17567196" y="-230990"/>
            <a:chExt cx="718519" cy="10783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7567196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138133" y="7059860"/>
            <a:ext cx="3505511" cy="343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815087" y="1957439"/>
            <a:ext cx="2151602" cy="343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32627" y="4529592"/>
            <a:ext cx="1859063" cy="6070408"/>
            <a:chOff x="12532627" y="4529592"/>
            <a:chExt cx="1859063" cy="6070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627" y="4529592"/>
              <a:ext cx="1859063" cy="6070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8667" y="4314869"/>
            <a:ext cx="3193714" cy="6171429"/>
            <a:chOff x="6558667" y="4314869"/>
            <a:chExt cx="3193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8667" y="4314869"/>
              <a:ext cx="3193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8366" y="5504783"/>
            <a:ext cx="2079705" cy="4780931"/>
            <a:chOff x="14368366" y="5504783"/>
            <a:chExt cx="2079705" cy="4780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8366" y="5504783"/>
              <a:ext cx="2079705" cy="4780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398" y="7011722"/>
            <a:ext cx="1444649" cy="3273992"/>
            <a:chOff x="10771398" y="7011722"/>
            <a:chExt cx="1444649" cy="32739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1398" y="7011722"/>
              <a:ext cx="1444649" cy="3273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2988" y="7297436"/>
            <a:ext cx="1755678" cy="3273992"/>
            <a:chOff x="4802988" y="7297436"/>
            <a:chExt cx="1755678" cy="3273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988" y="7297436"/>
              <a:ext cx="1755678" cy="3273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9003" y="3983685"/>
            <a:ext cx="2158445" cy="6302029"/>
            <a:chOff x="1089003" y="3983685"/>
            <a:chExt cx="2158445" cy="6302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003" y="3983685"/>
              <a:ext cx="2158445" cy="6302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0658" y="3983685"/>
            <a:ext cx="1759703" cy="6833797"/>
            <a:chOff x="3020658" y="3983685"/>
            <a:chExt cx="1759703" cy="68337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0658" y="3983685"/>
              <a:ext cx="1759703" cy="6833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92403" y="7230554"/>
            <a:ext cx="1557355" cy="3675173"/>
            <a:chOff x="9592403" y="7230554"/>
            <a:chExt cx="1557355" cy="36751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2403" y="7230554"/>
              <a:ext cx="1557355" cy="3675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80827" y="1388617"/>
            <a:ext cx="6535219" cy="2576020"/>
            <a:chOff x="5680827" y="1388617"/>
            <a:chExt cx="6535219" cy="25760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8726" y="201100"/>
              <a:ext cx="13070438" cy="515204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0827" y="1388617"/>
              <a:ext cx="6535219" cy="2576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915" y="1222961"/>
            <a:ext cx="3443716" cy="37376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9687" y="3451283"/>
            <a:ext cx="3885421" cy="2749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146153" y="4557611"/>
            <a:ext cx="9948778" cy="4671859"/>
            <a:chOff x="7146153" y="4557611"/>
            <a:chExt cx="9948778" cy="4671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6153" y="4557611"/>
              <a:ext cx="9948778" cy="4671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3399" y="1264286"/>
            <a:ext cx="251644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319393" y="4322715"/>
            <a:ext cx="5129511" cy="2992609"/>
            <a:chOff x="2319393" y="4322715"/>
            <a:chExt cx="5129511" cy="2992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1876" y="6528181"/>
              <a:ext cx="2870236" cy="9473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01220" y="4322715"/>
              <a:ext cx="2871312" cy="1834184"/>
              <a:chOff x="3501220" y="4322715"/>
              <a:chExt cx="2871312" cy="183418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1220" y="4322715"/>
                <a:ext cx="2871312" cy="18341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82583" y="4335325"/>
              <a:ext cx="1306763" cy="1306763"/>
              <a:chOff x="5682583" y="4335325"/>
              <a:chExt cx="1306763" cy="13067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82583" y="4335325"/>
                <a:ext cx="1306763" cy="13067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15008" y="6981409"/>
              <a:ext cx="333896" cy="333916"/>
              <a:chOff x="7115008" y="6981409"/>
              <a:chExt cx="333896" cy="3339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15008" y="6981409"/>
                <a:ext cx="333896" cy="333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19393" y="6288210"/>
              <a:ext cx="751892" cy="746229"/>
              <a:chOff x="2319393" y="6288210"/>
              <a:chExt cx="751892" cy="74622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737389" y="6700524"/>
                <a:ext cx="333896" cy="333916"/>
                <a:chOff x="2737389" y="6700524"/>
                <a:chExt cx="333896" cy="33391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737389" y="6700524"/>
                  <a:ext cx="333896" cy="33391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319393" y="6288210"/>
                <a:ext cx="456128" cy="456155"/>
                <a:chOff x="2319393" y="6288210"/>
                <a:chExt cx="456128" cy="45615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19393" y="6288210"/>
                  <a:ext cx="456128" cy="4561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228" y="1264278"/>
            <a:ext cx="1136627" cy="1553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9371" y="7986566"/>
            <a:ext cx="2602014" cy="7618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9371" y="6154367"/>
            <a:ext cx="2602014" cy="7618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9335" y="4322173"/>
            <a:ext cx="2516455" cy="769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9371" y="2489969"/>
            <a:ext cx="1244165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31760" y="7671545"/>
            <a:ext cx="1100611" cy="1106215"/>
            <a:chOff x="9231760" y="7671545"/>
            <a:chExt cx="1100611" cy="11062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180000">
              <a:off x="9231760" y="7671545"/>
              <a:ext cx="1100611" cy="11062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4520" y="8316459"/>
            <a:ext cx="479583" cy="4721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24104" y="3984374"/>
            <a:ext cx="1100611" cy="1106215"/>
            <a:chOff x="9224104" y="3984374"/>
            <a:chExt cx="1100611" cy="11062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9224104" y="3984374"/>
              <a:ext cx="1100611" cy="110621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60000">
            <a:off x="9945803" y="4882662"/>
            <a:ext cx="1208323" cy="4721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231760" y="2207560"/>
            <a:ext cx="1100611" cy="1106215"/>
            <a:chOff x="9231760" y="2207560"/>
            <a:chExt cx="1100611" cy="11062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620000">
              <a:off x="9231760" y="2207560"/>
              <a:ext cx="1100611" cy="11062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60000">
            <a:off x="9547417" y="3048857"/>
            <a:ext cx="1111930" cy="4721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26906" y="5816218"/>
            <a:ext cx="1100611" cy="1106215"/>
            <a:chOff x="9226906" y="5816218"/>
            <a:chExt cx="1100611" cy="11062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9226906" y="5816218"/>
              <a:ext cx="1100611" cy="110621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84084" y="6649241"/>
            <a:ext cx="960441" cy="4662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34633" y="5933641"/>
            <a:ext cx="415121" cy="303265"/>
            <a:chOff x="11334633" y="5933641"/>
            <a:chExt cx="415121" cy="3032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20000">
              <a:off x="11334633" y="5933641"/>
              <a:ext cx="415121" cy="3032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29252" y="5916512"/>
            <a:ext cx="905627" cy="905627"/>
            <a:chOff x="9329252" y="5916512"/>
            <a:chExt cx="905627" cy="90562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29252" y="5916512"/>
              <a:ext cx="905627" cy="9056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86716" y="7811077"/>
            <a:ext cx="790698" cy="765949"/>
            <a:chOff x="9386716" y="7811077"/>
            <a:chExt cx="790698" cy="7659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6716" y="7811077"/>
              <a:ext cx="790698" cy="7659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09998" y="4065414"/>
            <a:ext cx="944135" cy="944135"/>
            <a:chOff x="9309998" y="4065414"/>
            <a:chExt cx="944135" cy="9441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09998" y="4065414"/>
              <a:ext cx="944135" cy="9441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31069" y="2309671"/>
            <a:ext cx="901992" cy="901992"/>
            <a:chOff x="9331069" y="2309671"/>
            <a:chExt cx="901992" cy="9019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31069" y="2309671"/>
              <a:ext cx="901992" cy="901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59695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754319" y="2607974"/>
            <a:ext cx="11576373" cy="6945824"/>
            <a:chOff x="5754319" y="2607974"/>
            <a:chExt cx="11576373" cy="69458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4319" y="2607974"/>
              <a:ext cx="11576373" cy="6945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7619" y="3306215"/>
            <a:ext cx="7141128" cy="789237"/>
            <a:chOff x="9847619" y="3306215"/>
            <a:chExt cx="7141128" cy="789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847619" y="3306215"/>
              <a:ext cx="7141128" cy="789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324" y="3306215"/>
            <a:ext cx="7216768" cy="789237"/>
            <a:chOff x="1572324" y="3306215"/>
            <a:chExt cx="7216768" cy="789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324" y="3306215"/>
              <a:ext cx="7216768" cy="7892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095" y="3450381"/>
            <a:ext cx="531907" cy="610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1378" y="3473864"/>
            <a:ext cx="5351484" cy="568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9533" y="3457915"/>
            <a:ext cx="630844" cy="604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0429" y="1635015"/>
            <a:ext cx="4277350" cy="113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3399" y="1264285"/>
            <a:ext cx="3454786" cy="1553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15" y="4565983"/>
            <a:ext cx="8516242" cy="4555199"/>
            <a:chOff x="626615" y="4565983"/>
            <a:chExt cx="8516242" cy="4555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615" y="4565983"/>
              <a:ext cx="8516242" cy="4555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6662" y="4527888"/>
            <a:ext cx="8677184" cy="4728836"/>
            <a:chOff x="8886662" y="4527888"/>
            <a:chExt cx="8677184" cy="4728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6662" y="4527888"/>
              <a:ext cx="8677184" cy="47288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5092" y="3461466"/>
            <a:ext cx="5401059" cy="5649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90997" y="2277057"/>
            <a:ext cx="2140924" cy="359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505" y="3790819"/>
            <a:ext cx="14949623" cy="5708038"/>
            <a:chOff x="1456505" y="3790819"/>
            <a:chExt cx="14949623" cy="5708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505" y="3790819"/>
              <a:ext cx="14949623" cy="5708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3399" y="1264285"/>
            <a:ext cx="3454786" cy="1553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81716"/>
            <a:ext cx="15764189" cy="191106"/>
            <a:chOff x="1260770" y="581716"/>
            <a:chExt cx="15764189" cy="191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0924"/>
              <a:ext cx="2774510" cy="38760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7935" y="3200335"/>
            <a:ext cx="7363804" cy="7618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40429" y="1635011"/>
            <a:ext cx="4154056" cy="1133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3399" y="1264285"/>
            <a:ext cx="3454786" cy="15535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1716"/>
            <a:ext cx="15764189" cy="191106"/>
            <a:chOff x="1260770" y="581716"/>
            <a:chExt cx="15764189" cy="1911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0924"/>
              <a:ext cx="2774510" cy="38760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314300" y="2468271"/>
            <a:ext cx="9710659" cy="6469727"/>
            <a:chOff x="7314300" y="2468271"/>
            <a:chExt cx="9710659" cy="64697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4300" y="2468271"/>
              <a:ext cx="9710659" cy="6469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3885426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294" y="589653"/>
            <a:ext cx="15764189" cy="175234"/>
            <a:chOff x="1270294" y="589653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2350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294" y="635047"/>
              <a:ext cx="15386834" cy="66667"/>
              <a:chOff x="1270294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70294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32792" y="3234381"/>
            <a:ext cx="6171429" cy="4975714"/>
            <a:chOff x="10332792" y="3234381"/>
            <a:chExt cx="6171429" cy="497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2792" y="3234381"/>
              <a:ext cx="6171429" cy="497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2021-11-18T11:31:04Z</dcterms:created>
  <dcterms:modified xsi:type="dcterms:W3CDTF">2021-11-18T11:31:04Z</dcterms:modified>
</cp:coreProperties>
</file>